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1A4D1D5F-CB09-D765-7A95-C30FE1E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5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Prueba Técnica Java RPA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700" dirty="0">
                <a:solidFill>
                  <a:srgbClr val="FFFFFF"/>
                </a:solidFill>
              </a:rPr>
              <a:t>Nombre del candidato: Shers </a:t>
            </a:r>
            <a:r>
              <a:rPr lang="es-ES" sz="2700" dirty="0" err="1">
                <a:solidFill>
                  <a:srgbClr val="FFFFFF"/>
                </a:solidFill>
              </a:rPr>
              <a:t>Tersea</a:t>
            </a:r>
            <a:r>
              <a:rPr lang="es-ES" sz="2700" dirty="0">
                <a:solidFill>
                  <a:srgbClr val="FFFFFF"/>
                </a:solidFill>
              </a:rPr>
              <a:t> Portillo Monge</a:t>
            </a:r>
          </a:p>
          <a:p>
            <a:pPr>
              <a:lnSpc>
                <a:spcPct val="90000"/>
              </a:lnSpc>
            </a:pPr>
            <a:r>
              <a:rPr lang="es-ES" sz="2700" dirty="0">
                <a:solidFill>
                  <a:srgbClr val="FFFFFF"/>
                </a:solidFill>
              </a:rPr>
              <a:t> Fecha: 8 de mayo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 sz="3700">
                <a:solidFill>
                  <a:srgbClr val="FFFFFF"/>
                </a:solidFill>
              </a:rPr>
              <a:t>Repositorio y Estructura de Entrega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 lnSpcReduction="10000"/>
          </a:bodyPr>
          <a:lstStyle/>
          <a:p>
            <a:r>
              <a:rPr dirty="0"/>
              <a:t> </a:t>
            </a:r>
            <a:r>
              <a:rPr dirty="0" err="1"/>
              <a:t>Repositorio</a:t>
            </a:r>
            <a:r>
              <a:rPr dirty="0"/>
              <a:t> </a:t>
            </a:r>
            <a:r>
              <a:rPr dirty="0" err="1"/>
              <a:t>GitHub:</a:t>
            </a:r>
            <a:r>
              <a:rPr lang="en-US" dirty="0" err="1"/>
              <a:t>https</a:t>
            </a:r>
            <a:r>
              <a:rPr lang="en-US" dirty="0"/>
              <a:t>://github.com/</a:t>
            </a:r>
            <a:r>
              <a:rPr lang="en-US" dirty="0" err="1"/>
              <a:t>ShersPortillo</a:t>
            </a:r>
            <a:r>
              <a:rPr lang="en-US" dirty="0"/>
              <a:t>/Prueba-Java-</a:t>
            </a:r>
            <a:r>
              <a:rPr lang="en-US" dirty="0" err="1"/>
              <a:t>RPA.git</a:t>
            </a:r>
            <a:endParaRPr lang="en-US" dirty="0"/>
          </a:p>
          <a:p>
            <a:r>
              <a:rPr dirty="0" err="1"/>
              <a:t>Estructura</a:t>
            </a:r>
            <a:r>
              <a:rPr dirty="0"/>
              <a:t>:</a:t>
            </a:r>
          </a:p>
          <a:p>
            <a:r>
              <a:rPr dirty="0"/>
              <a:t>  - /</a:t>
            </a:r>
            <a:r>
              <a:rPr dirty="0" err="1"/>
              <a:t>src</a:t>
            </a:r>
            <a:r>
              <a:rPr dirty="0"/>
              <a:t> → </a:t>
            </a:r>
            <a:r>
              <a:rPr dirty="0" err="1"/>
              <a:t>código</a:t>
            </a:r>
            <a:r>
              <a:rPr dirty="0"/>
              <a:t> </a:t>
            </a:r>
            <a:r>
              <a:rPr dirty="0" err="1"/>
              <a:t>fuente</a:t>
            </a:r>
            <a:r>
              <a:rPr dirty="0"/>
              <a:t> Java</a:t>
            </a:r>
          </a:p>
          <a:p>
            <a:r>
              <a:rPr dirty="0"/>
              <a:t>  - /data → clientes.txt, errores.log</a:t>
            </a:r>
          </a:p>
          <a:p>
            <a:r>
              <a:rPr dirty="0"/>
              <a:t>  - /</a:t>
            </a:r>
            <a:r>
              <a:rPr dirty="0" err="1"/>
              <a:t>sql</a:t>
            </a:r>
            <a:r>
              <a:rPr dirty="0"/>
              <a:t> → </a:t>
            </a:r>
            <a:r>
              <a:rPr dirty="0" err="1"/>
              <a:t>consultas</a:t>
            </a:r>
            <a:r>
              <a:rPr dirty="0"/>
              <a:t> SQL</a:t>
            </a:r>
          </a:p>
          <a:p>
            <a:r>
              <a:rPr dirty="0"/>
              <a:t>  - /README.md con </a:t>
            </a:r>
            <a:r>
              <a:rPr dirty="0" err="1"/>
              <a:t>instrucciones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Sección I – Desarrollo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s-ES" sz="1700" dirty="0"/>
              <a:t>Lectura y </a:t>
            </a:r>
            <a:r>
              <a:rPr lang="es-ES" sz="1700" dirty="0" err="1"/>
              <a:t>parseo</a:t>
            </a:r>
            <a:r>
              <a:rPr lang="es-ES" sz="1700" dirty="0"/>
              <a:t> de archivo 'clientes.txt'.</a:t>
            </a:r>
          </a:p>
          <a:p>
            <a:r>
              <a:rPr lang="es-ES" sz="1700" dirty="0"/>
              <a:t>Ordenamiento por saldo descendente usando </a:t>
            </a:r>
            <a:r>
              <a:rPr lang="es-ES" sz="1700" dirty="0" err="1"/>
              <a:t>bubble</a:t>
            </a:r>
            <a:r>
              <a:rPr lang="es-ES" sz="1700" dirty="0"/>
              <a:t> </a:t>
            </a:r>
            <a:r>
              <a:rPr lang="es-ES" sz="1700" dirty="0" err="1"/>
              <a:t>sort</a:t>
            </a:r>
            <a:r>
              <a:rPr lang="es-ES" sz="1700" dirty="0"/>
              <a:t>.</a:t>
            </a:r>
          </a:p>
          <a:p>
            <a:r>
              <a:rPr lang="es-ES" sz="1700" dirty="0"/>
              <a:t> Filtrado por fecha y tipo de cliente.</a:t>
            </a:r>
          </a:p>
          <a:p>
            <a:r>
              <a:rPr lang="es-ES" sz="1700" dirty="0"/>
              <a:t> Agrupamiento por tipo y promedio de saldos.</a:t>
            </a:r>
          </a:p>
          <a:p>
            <a:r>
              <a:rPr lang="es-ES" sz="1700" dirty="0"/>
              <a:t>Generación de archivos de salida y log de errores.</a:t>
            </a:r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6579317A-9FA2-A169-B981-AF532B4E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45" r="26904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pt-BR" sz="3400">
                <a:solidFill>
                  <a:srgbClr val="FFFFFF"/>
                </a:solidFill>
              </a:rPr>
              <a:t>Código Principal – Main.java (fragmento)</a:t>
            </a:r>
          </a:p>
        </p:txBody>
      </p:sp>
      <p:sp>
        <p:nvSpPr>
          <p:cNvPr id="15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BufferedReader br = Files.newBufferedReader(Paths.get(entrada));</a:t>
            </a:r>
          </a:p>
          <a:p>
            <a:pPr>
              <a:lnSpc>
                <a:spcPct val="90000"/>
              </a:lnSpc>
            </a:pPr>
            <a:r>
              <a:rPr lang="en-US" sz="3000"/>
              <a:t>while ((linea = br.readLine()) != null) {</a:t>
            </a:r>
          </a:p>
          <a:p>
            <a:pPr>
              <a:lnSpc>
                <a:spcPct val="90000"/>
              </a:lnSpc>
            </a:pPr>
            <a:r>
              <a:rPr lang="en-US" sz="3000"/>
              <a:t>    // Parseo y validación de datos</a:t>
            </a:r>
          </a:p>
          <a:p>
            <a:pPr>
              <a:lnSpc>
                <a:spcPct val="90000"/>
              </a:lnSpc>
            </a:pPr>
            <a:r>
              <a:rPr lang="en-US" sz="3000"/>
              <a:t>}</a:t>
            </a:r>
          </a:p>
          <a:p>
            <a:pPr>
              <a:lnSpc>
                <a:spcPct val="90000"/>
              </a:lnSpc>
            </a:pPr>
            <a:r>
              <a:rPr lang="en-US" sz="3000"/>
              <a:t>// Ordenamiento burbuja por saldo descendente</a:t>
            </a:r>
          </a:p>
          <a:p>
            <a:pPr>
              <a:lnSpc>
                <a:spcPct val="90000"/>
              </a:lnSpc>
            </a:pPr>
            <a:r>
              <a:rPr lang="en-US" sz="3000"/>
              <a:t>// Escritura del archivo de salida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Clase Cliente – Atributos y Métodos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public class Cliente {</a:t>
            </a:r>
          </a:p>
          <a:p>
            <a:r>
              <a:t>    int id; String nombre; double saldo;</a:t>
            </a:r>
          </a:p>
          <a:p>
            <a:r>
              <a:t>    String fecha; String tipo;</a:t>
            </a:r>
          </a:p>
          <a:p>
            <a:r>
              <a:t>    // Constructor y toString()</a:t>
            </a:r>
          </a:p>
          <a:p>
            <a: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Archivos Generados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dirty="0"/>
              <a:t> clientes_ordenados.txt – </a:t>
            </a:r>
            <a:r>
              <a:rPr dirty="0" err="1"/>
              <a:t>clientes</a:t>
            </a:r>
            <a:r>
              <a:rPr dirty="0"/>
              <a:t> </a:t>
            </a:r>
            <a:r>
              <a:rPr dirty="0" err="1"/>
              <a:t>ordenados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saldo</a:t>
            </a:r>
            <a:endParaRPr dirty="0"/>
          </a:p>
          <a:p>
            <a:r>
              <a:rPr dirty="0"/>
              <a:t>errores.log – </a:t>
            </a:r>
            <a:r>
              <a:rPr dirty="0" err="1"/>
              <a:t>líneas</a:t>
            </a:r>
            <a:r>
              <a:rPr dirty="0"/>
              <a:t> mal </a:t>
            </a:r>
            <a:r>
              <a:rPr dirty="0" err="1"/>
              <a:t>formadas</a:t>
            </a:r>
            <a:r>
              <a:rPr dirty="0"/>
              <a:t> </a:t>
            </a:r>
            <a:r>
              <a:rPr dirty="0" err="1"/>
              <a:t>registradas</a:t>
            </a:r>
            <a:endParaRPr dirty="0"/>
          </a:p>
          <a:p>
            <a:r>
              <a:rPr dirty="0"/>
              <a:t> Salida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consola</a:t>
            </a:r>
            <a:r>
              <a:rPr dirty="0"/>
              <a:t> con </a:t>
            </a:r>
            <a:r>
              <a:rPr dirty="0" err="1"/>
              <a:t>resumen</a:t>
            </a:r>
            <a:r>
              <a:rPr dirty="0"/>
              <a:t> de </a:t>
            </a:r>
            <a:r>
              <a:rPr dirty="0" err="1"/>
              <a:t>ejecución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Consulta SQL 1 – Clientes Activos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SELECT nombre, email</a:t>
            </a:r>
          </a:p>
          <a:p>
            <a:r>
              <a:t>FROM Cliente</a:t>
            </a:r>
          </a:p>
          <a:p>
            <a:r>
              <a:t>WHERE estado = 'activo';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Consulta SQL 2 – Pedidos por Cliente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SELECT c.nombre, COUNT(p.id_pedido) AS total_pedidos</a:t>
            </a:r>
          </a:p>
          <a:p>
            <a:r>
              <a:t>FROM Cliente c</a:t>
            </a:r>
          </a:p>
          <a:p>
            <a:r>
              <a:t>JOIN Pedido p ON c.id_cliente = p.id_cliente</a:t>
            </a:r>
          </a:p>
          <a:p>
            <a:r>
              <a:t>GROUP BY c.nombre;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Consulta SQL 3 – Producto Más Vendido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t>SELECT pr.nombre, SUM(dp.cantidad) AS total_vendido</a:t>
            </a:r>
            <a:endParaRPr lang="en-US"/>
          </a:p>
          <a:p>
            <a:pPr>
              <a:lnSpc>
                <a:spcPct val="90000"/>
              </a:lnSpc>
            </a:pPr>
            <a:r>
              <a:t>FROM DetallePedido dp</a:t>
            </a:r>
            <a:endParaRPr lang="en-US"/>
          </a:p>
          <a:p>
            <a:pPr>
              <a:lnSpc>
                <a:spcPct val="90000"/>
              </a:lnSpc>
            </a:pPr>
            <a:r>
              <a:t>JOIN Producto pr ON dp.id_producto = pr.id_producto</a:t>
            </a:r>
            <a:endParaRPr lang="en-US"/>
          </a:p>
          <a:p>
            <a:pPr>
              <a:lnSpc>
                <a:spcPct val="90000"/>
              </a:lnSpc>
            </a:pPr>
            <a:r>
              <a:t>GROUP BY pr.nombre</a:t>
            </a:r>
            <a:endParaRPr lang="en-US"/>
          </a:p>
          <a:p>
            <a:pPr>
              <a:lnSpc>
                <a:spcPct val="90000"/>
              </a:lnSpc>
            </a:pPr>
            <a:r>
              <a:t>ORDER BY total_vendido DESC</a:t>
            </a:r>
            <a:endParaRPr lang="en-US"/>
          </a:p>
          <a:p>
            <a:pPr>
              <a:lnSpc>
                <a:spcPct val="90000"/>
              </a:lnSpc>
            </a:pPr>
            <a:r>
              <a:t>LIMIT 1;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Consulta SQL 4 – Actualizar Pedidos Antiguos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UPDATE Pedido</a:t>
            </a:r>
          </a:p>
          <a:p>
            <a:r>
              <a:t>SET estado = 'archivado'</a:t>
            </a:r>
          </a:p>
          <a:p>
            <a:r>
              <a:t>WHERE fecha_pedido &lt; '2024-01-01';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383</Words>
  <Application>Microsoft Office PowerPoint</Application>
  <PresentationFormat>Presentación en pantalla (4:3)</PresentationFormat>
  <Paragraphs>53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Prueba Técnica Java RPA</vt:lpstr>
      <vt:lpstr>Sección I – Desarrollo Java</vt:lpstr>
      <vt:lpstr>Código Principal – Main.java (fragmento)</vt:lpstr>
      <vt:lpstr>Clase Cliente – Atributos y Métodos</vt:lpstr>
      <vt:lpstr>Archivos Generados</vt:lpstr>
      <vt:lpstr>Consulta SQL 1 – Clientes Activos</vt:lpstr>
      <vt:lpstr>Consulta SQL 2 – Pedidos por Cliente</vt:lpstr>
      <vt:lpstr>Consulta SQL 3 – Producto Más Vendido</vt:lpstr>
      <vt:lpstr>Consulta SQL 4 – Actualizar Pedidos Antiguos</vt:lpstr>
      <vt:lpstr>Repositorio y Estructura de Entrega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Shers Teresa Portillo Monge</cp:lastModifiedBy>
  <cp:revision>3</cp:revision>
  <dcterms:created xsi:type="dcterms:W3CDTF">2013-01-27T09:14:16Z</dcterms:created>
  <dcterms:modified xsi:type="dcterms:W3CDTF">2025-05-08T06:56:10Z</dcterms:modified>
  <cp:category/>
</cp:coreProperties>
</file>